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1.xml.rels" ContentType="application/vnd.openxmlformats-package.relationships+xml"/>
  <Override PartName="/ppt/notesSlides/notesSlide21.xml" ContentType="application/vnd.openxmlformats-officedocument.presentationml.notesSlide+xml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4500BD9-E634-457C-AD8D-48A48EF66D2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0B3DC91D-2612-4BC6-9CB2-0E9C10CA880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facts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 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Microaggressions</a:t>
            </a:r>
            <a:br/>
            <a:r>
              <a:rPr b="0" lang="en-US" sz="4400" spc="-1" strike="noStrike">
                <a:latin typeface="Arial"/>
              </a:rPr>
              <a:t>&amp; Trust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Unconscious bias made invisible by privilege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Different lived experiences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Brings up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Emotional labor of education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6495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74" name="TextShape 3"/>
          <p:cNvSpPr txBox="1"/>
          <p:nvPr/>
        </p:nvSpPr>
        <p:spPr>
          <a:xfrm>
            <a:off x="6552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Ignorance is no excuse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Actions have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tone policing victims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"reverse"-isms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“I'm sorry if I hurt you”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5937840" y="1939680"/>
            <a:ext cx="3806640" cy="2855520"/>
          </a:xfrm>
          <a:prstGeom prst="rect">
            <a:avLst/>
          </a:prstGeom>
          <a:ln>
            <a:noFill/>
          </a:ln>
        </p:spPr>
      </p:pic>
      <p:sp>
        <p:nvSpPr>
          <p:cNvPr id="78" name="TextShape 3"/>
          <p:cNvSpPr txBox="1"/>
          <p:nvPr/>
        </p:nvSpPr>
        <p:spPr>
          <a:xfrm>
            <a:off x="6611760" y="4912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Peers raising old grievances?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1" name="TextShape 3"/>
          <p:cNvSpPr txBox="1"/>
          <p:nvPr/>
        </p:nvSpPr>
        <p:spPr>
          <a:xfrm>
            <a:off x="6634080" y="4777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Reputation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</a:t>
            </a:r>
            <a:br/>
            <a:r>
              <a:rPr b="0" lang="en-US" sz="3200" spc="-1" strike="noStrike">
                <a:latin typeface="Arial"/>
              </a:rPr>
              <a:t>person have to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86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"reverse"-ism</a:t>
            </a:r>
            <a:br/>
            <a:r>
              <a:rPr b="0" lang="en-US" sz="3200" spc="-1" strike="noStrike">
                <a:latin typeface="Arial"/>
              </a:rPr>
              <a:t>reports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0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(Break?)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93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History of subtle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verbal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95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97" name="Table 2"/>
          <p:cNvGraphicFramePr/>
          <p:nvPr/>
        </p:nvGraphicFramePr>
        <p:xfrm>
          <a:off x="2495880" y="1796400"/>
          <a:ext cx="5075280" cy="368604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622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5036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736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6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5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4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38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JARRING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happened with </a:t>
            </a:r>
            <a:r>
              <a:rPr b="1" lang="en-US" sz="3200" spc="-1" strike="noStrike">
                <a:latin typeface="Arial"/>
              </a:rPr>
              <a:t>no Judgment</a:t>
            </a:r>
            <a:r>
              <a:rPr b="0" lang="en-US" sz="3200" spc="-1" strike="noStrike">
                <a:latin typeface="Arial"/>
              </a:rPr>
              <a:t>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Affirm</a:t>
            </a:r>
            <a:r>
              <a:rPr b="0" lang="en-US" sz="3200" spc="-1" strike="noStrike">
                <a:latin typeface="Arial"/>
              </a:rPr>
              <a:t> the impact on the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Your job is </a:t>
            </a:r>
            <a:r>
              <a:rPr b="1" lang="en-US" sz="3200" spc="-1" strike="noStrike">
                <a:latin typeface="Arial"/>
              </a:rPr>
              <a:t>not to Reassure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of their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Call them </a:t>
            </a:r>
            <a:r>
              <a:rPr b="1" lang="en-US" sz="3200" spc="-1" strike="noStrike">
                <a:latin typeface="Arial"/>
              </a:rPr>
              <a:t>iN</a:t>
            </a:r>
            <a:r>
              <a:rPr b="0" lang="en-US" sz="3200" spc="-1" strike="noStrike">
                <a:latin typeface="Arial"/>
              </a:rPr>
              <a:t>, "I need your help making this a welcoming/safe/inclusive event/community"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Give</a:t>
            </a:r>
            <a:r>
              <a:rPr b="0" lang="en-US" sz="3200" spc="-1" strike="noStrike">
                <a:latin typeface="Arial"/>
              </a:rPr>
              <a:t> them a plan to modify their behavior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let them contact reporter, but offer to relay the apology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with reporters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up is optional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justify your actions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08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rcRect l="37131" t="0" r="5477" b="0"/>
          <a:stretch/>
        </p:blipFill>
        <p:spPr>
          <a:xfrm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14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18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is an incident responder?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Responding to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2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Advanced topics, questions,</a:t>
            </a:r>
            <a:br/>
            <a:r>
              <a:rPr b="0" lang="en-US" sz="3200" spc="-1" strike="noStrike">
                <a:latin typeface="Arial"/>
              </a:rPr>
              <a:t>and/or more practice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Who is an</a:t>
            </a:r>
            <a:br/>
            <a:r>
              <a:rPr b="0" lang="en-US" sz="4400" spc="-1" strike="noStrike">
                <a:latin typeface="Arial"/>
              </a:rPr>
              <a:t>incident responder?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Communicates incident to other staff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4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message/email)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Thank reporter for reporting the incident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2590</TotalTime>
  <Application>LibreOffice/6.0.5.2$Linux_X86_64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2018-07-17T14:17:38Z</dcterms:modified>
  <cp:revision>128</cp:revision>
  <dc:subject/>
  <dc:title/>
</cp:coreProperties>
</file>